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0" r:id="rId4"/>
    <p:sldId id="271" r:id="rId5"/>
    <p:sldId id="272" r:id="rId6"/>
    <p:sldId id="273" r:id="rId7"/>
    <p:sldId id="27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types de phrases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793EADD-125C-D076-AB79-5058FA28F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6" y="126838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Range ton casier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 signe de ponctuation </a:t>
            </a:r>
            <a:br>
              <a:rPr lang="fr-FR" b="1" dirty="0"/>
            </a:br>
            <a:r>
              <a:rPr lang="fr-FR" b="1" dirty="0"/>
              <a:t>manquant à l’ardoise.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3CB0F30-7B5B-0A77-40AC-1E24A6CE8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3325C907-D6F2-EE77-D2E4-26261C8AA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Range ton casier </a:t>
            </a:r>
            <a:r>
              <a:rPr lang="fr-FR" sz="3600" b="1" dirty="0">
                <a:solidFill>
                  <a:srgbClr val="FF0000"/>
                </a:solidFill>
              </a:rPr>
              <a:t>! ou 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FA33987-7EBE-38B8-2899-6C4BEAB0C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Quel est son âge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 signe de ponctuation </a:t>
            </a:r>
            <a:br>
              <a:rPr lang="fr-FR" b="1" dirty="0"/>
            </a:br>
            <a:r>
              <a:rPr lang="fr-FR" b="1" dirty="0"/>
              <a:t>manquant à l’ardoise.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32759F8-01AA-A6C0-C1A8-A9659CCF2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32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0E1DE073-8027-BBAF-7578-3B92EBFB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Quel est son âge </a:t>
            </a:r>
            <a:r>
              <a:rPr lang="fr-FR" sz="3600" b="1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2A7CDCC-9F8B-85C8-5A59-212941554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4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marchons dans la rue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 signe de ponctuation </a:t>
            </a:r>
            <a:br>
              <a:rPr lang="fr-FR" b="1" dirty="0"/>
            </a:br>
            <a:r>
              <a:rPr lang="fr-FR" b="1" dirty="0"/>
              <a:t>manquant à l’ardoise.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CC83B9D-2881-468B-1906-D774796FD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9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278C113D-80FF-821D-0A51-3147782A5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marchons dans la rue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51156BA-8C6F-7E5A-617A-59839250B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596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101</Words>
  <Application>Microsoft Office PowerPoint</Application>
  <PresentationFormat>Grand écran</PresentationFormat>
  <Paragraphs>40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</vt:lpstr>
      <vt:lpstr>Ajoute le signe de ponctuation  manquant à l’ardoise.</vt:lpstr>
      <vt:lpstr>Correction</vt:lpstr>
      <vt:lpstr>Ajoute le signe de ponctuation  manquant à l’ardoise.</vt:lpstr>
      <vt:lpstr>Correction</vt:lpstr>
      <vt:lpstr>Ajoute le signe de ponctuation  manquant à l’ardoise.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2022-08-05T21:22:34Z</dcterms:modified>
</cp:coreProperties>
</file>